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24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15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8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0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60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78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90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0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57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85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75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9A39-6990-4717-9DB6-D802CAFBD9E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7602-7C01-4095-B399-6F51DEB4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41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629" y="169817"/>
            <a:ext cx="11926388" cy="1463040"/>
          </a:xfrm>
        </p:spPr>
        <p:txBody>
          <a:bodyPr>
            <a:norm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23" y="3043646"/>
            <a:ext cx="11899694" cy="370985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30629" y="169818"/>
            <a:ext cx="11795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smtClean="0"/>
              <a:t>Palestra </a:t>
            </a:r>
            <a:r>
              <a:rPr lang="pt-BR" sz="2400" b="1" u="sng" smtClean="0"/>
              <a:t>Alimentação </a:t>
            </a:r>
            <a:r>
              <a:rPr lang="pt-BR" sz="2400" b="1" u="sng" dirty="0" smtClean="0"/>
              <a:t>Saudável </a:t>
            </a:r>
            <a:endParaRPr lang="pt-BR" dirty="0"/>
          </a:p>
          <a:p>
            <a:pPr algn="ctr"/>
            <a:r>
              <a:rPr lang="pt-BR" b="1" dirty="0" smtClean="0"/>
              <a:t>Palestra e Filme com a Nutricionista</a:t>
            </a:r>
            <a:r>
              <a:rPr lang="pt-BR" dirty="0" smtClean="0"/>
              <a:t>: </a:t>
            </a:r>
            <a:r>
              <a:rPr lang="pt-BR" sz="2000" dirty="0" smtClean="0"/>
              <a:t>Leiridiane Priscila Barbosa</a:t>
            </a:r>
          </a:p>
          <a:p>
            <a:pPr algn="ctr"/>
            <a:r>
              <a:rPr lang="pt-BR" b="1" dirty="0" smtClean="0"/>
              <a:t>Dia</a:t>
            </a:r>
            <a:r>
              <a:rPr lang="pt-BR" dirty="0" smtClean="0"/>
              <a:t>: </a:t>
            </a:r>
            <a:r>
              <a:rPr lang="pt-BR" sz="2000" dirty="0" smtClean="0"/>
              <a:t>21/06/2021 (segunda-feira)</a:t>
            </a:r>
          </a:p>
          <a:p>
            <a:pPr algn="ctr"/>
            <a:r>
              <a:rPr lang="pt-BR" b="1" dirty="0" smtClean="0"/>
              <a:t>Horário</a:t>
            </a:r>
            <a:r>
              <a:rPr lang="pt-BR" dirty="0" smtClean="0"/>
              <a:t>: </a:t>
            </a:r>
            <a:r>
              <a:rPr lang="pt-BR" sz="2000" dirty="0" smtClean="0"/>
              <a:t>08h30min às 10h45min</a:t>
            </a:r>
          </a:p>
          <a:p>
            <a:pPr algn="ctr"/>
            <a:r>
              <a:rPr lang="pt-BR" b="1" dirty="0" smtClean="0"/>
              <a:t>Local</a:t>
            </a:r>
            <a:r>
              <a:rPr lang="pt-BR" dirty="0" smtClean="0"/>
              <a:t>: </a:t>
            </a:r>
            <a:r>
              <a:rPr lang="pt-BR" sz="2000" dirty="0" smtClean="0"/>
              <a:t>Clube América – Ipuaçu/SC</a:t>
            </a:r>
          </a:p>
          <a:p>
            <a:pPr algn="ctr"/>
            <a:r>
              <a:rPr lang="pt-BR" b="1" dirty="0" smtClean="0"/>
              <a:t>Público Alvo</a:t>
            </a:r>
            <a:r>
              <a:rPr lang="pt-BR" dirty="0" smtClean="0"/>
              <a:t>: </a:t>
            </a:r>
            <a:r>
              <a:rPr lang="pt-BR" sz="2000" dirty="0" smtClean="0"/>
              <a:t>Alunos dos </a:t>
            </a:r>
            <a:r>
              <a:rPr lang="pt-BR" sz="2000" u="sng" dirty="0" smtClean="0"/>
              <a:t>5° Ano</a:t>
            </a:r>
            <a:r>
              <a:rPr lang="pt-BR" sz="2000" dirty="0" smtClean="0"/>
              <a:t> das escolas (Monteiro Lobato, Toldo Velho e Serenita de Fátima Carlesso da Silva)</a:t>
            </a:r>
          </a:p>
          <a:p>
            <a:pPr algn="ctr"/>
            <a:r>
              <a:rPr lang="pt-BR" sz="2000" dirty="0" smtClean="0"/>
              <a:t>	</a:t>
            </a:r>
            <a:r>
              <a:rPr lang="pt-BR" dirty="0" err="1" smtClean="0"/>
              <a:t>Obs</a:t>
            </a:r>
            <a:r>
              <a:rPr lang="pt-BR" dirty="0" smtClean="0"/>
              <a:t>: Serão tomadas todas as medidas de segurança da Pandemia do </a:t>
            </a:r>
            <a:r>
              <a:rPr lang="pt-BR" dirty="0" err="1" smtClean="0"/>
              <a:t>Covid</a:t>
            </a:r>
            <a:r>
              <a:rPr lang="pt-BR" dirty="0" smtClean="0"/>
              <a:t> – 19</a:t>
            </a:r>
          </a:p>
          <a:p>
            <a:pPr algn="ctr"/>
            <a:r>
              <a:rPr lang="pt-BR" b="1" dirty="0" smtClean="0"/>
              <a:t>Organização</a:t>
            </a:r>
            <a:r>
              <a:rPr lang="pt-BR" dirty="0" smtClean="0"/>
              <a:t>: Secretaria Municipal de Educação, Cultura, Esporte e Lazer.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47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83" y="248195"/>
            <a:ext cx="11443063" cy="246888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u="sng" dirty="0" smtClean="0"/>
              <a:t>Dia de Brincadeiras e Atividade Física </a:t>
            </a:r>
            <a:br>
              <a:rPr lang="pt-BR" sz="2400" b="1" u="sng" dirty="0" smtClean="0"/>
            </a:br>
            <a:r>
              <a:rPr lang="pt-BR" sz="2000" smtClean="0"/>
              <a:t/>
            </a:r>
            <a:br>
              <a:rPr lang="pt-BR" sz="2000" smtClean="0"/>
            </a:br>
            <a:r>
              <a:rPr lang="pt-BR" sz="2200" b="1" smtClean="0"/>
              <a:t>Brincadeiras e atividades </a:t>
            </a:r>
            <a:r>
              <a:rPr lang="pt-BR" sz="2200" b="1" dirty="0" smtClean="0"/>
              <a:t>física com o Professor </a:t>
            </a:r>
            <a:r>
              <a:rPr lang="pt-BR" sz="2200" dirty="0" smtClean="0"/>
              <a:t>: Claudemir da Silva de Lima</a:t>
            </a:r>
            <a:br>
              <a:rPr lang="pt-BR" sz="2200" dirty="0" smtClean="0"/>
            </a:br>
            <a:r>
              <a:rPr lang="pt-BR" sz="2200" b="1" dirty="0" smtClean="0"/>
              <a:t>Dia</a:t>
            </a:r>
            <a:r>
              <a:rPr lang="pt-BR" sz="2200" dirty="0" smtClean="0"/>
              <a:t>: 23/06/2021 (quarta-feira)</a:t>
            </a:r>
            <a:br>
              <a:rPr lang="pt-BR" sz="2200" dirty="0" smtClean="0"/>
            </a:br>
            <a:r>
              <a:rPr lang="pt-BR" sz="2200" b="1" dirty="0" smtClean="0"/>
              <a:t>Horário</a:t>
            </a:r>
            <a:r>
              <a:rPr lang="pt-BR" sz="2200" dirty="0" smtClean="0"/>
              <a:t>: 14h30min às 16h30min</a:t>
            </a:r>
            <a:br>
              <a:rPr lang="pt-BR" sz="2200" dirty="0" smtClean="0"/>
            </a:br>
            <a:r>
              <a:rPr lang="pt-BR" sz="2200" b="1" dirty="0" smtClean="0"/>
              <a:t>Local</a:t>
            </a:r>
            <a:r>
              <a:rPr lang="pt-BR" sz="2200" dirty="0" smtClean="0"/>
              <a:t>: CTG Herança de Guapo – Ipuaçu/SC</a:t>
            </a:r>
            <a:br>
              <a:rPr lang="pt-BR" sz="2200" dirty="0" smtClean="0"/>
            </a:br>
            <a:r>
              <a:rPr lang="pt-BR" sz="2200" b="1" dirty="0" smtClean="0"/>
              <a:t>Público Alvo</a:t>
            </a:r>
            <a:r>
              <a:rPr lang="pt-BR" sz="2200" dirty="0" smtClean="0"/>
              <a:t>: Alunos do </a:t>
            </a:r>
            <a:r>
              <a:rPr lang="pt-BR" sz="2200" u="sng" dirty="0" smtClean="0"/>
              <a:t>4º e 5</a:t>
            </a:r>
            <a:r>
              <a:rPr lang="pt-BR" sz="2200" u="sng" dirty="0"/>
              <a:t>º</a:t>
            </a:r>
            <a:r>
              <a:rPr lang="pt-BR" sz="2200" u="sng" dirty="0" smtClean="0"/>
              <a:t> Ano </a:t>
            </a:r>
            <a:r>
              <a:rPr lang="pt-BR" sz="2200" dirty="0" smtClean="0"/>
              <a:t>da escola Monteiro Lobato!</a:t>
            </a:r>
            <a:br>
              <a:rPr lang="pt-BR" sz="2200" dirty="0" smtClean="0"/>
            </a:br>
            <a:r>
              <a:rPr lang="pt-BR" sz="2200" dirty="0" err="1" smtClean="0"/>
              <a:t>Obs</a:t>
            </a:r>
            <a:r>
              <a:rPr lang="pt-BR" sz="2200" dirty="0" smtClean="0"/>
              <a:t>: Serão tomadas todas as medidas de segurança da Pandemia do </a:t>
            </a:r>
            <a:r>
              <a:rPr lang="pt-BR" sz="2200" dirty="0" err="1" smtClean="0"/>
              <a:t>Covid</a:t>
            </a:r>
            <a:r>
              <a:rPr lang="pt-BR" sz="2200" dirty="0" smtClean="0"/>
              <a:t> - 19</a:t>
            </a:r>
            <a:br>
              <a:rPr lang="pt-BR" sz="2200" dirty="0" smtClean="0"/>
            </a:br>
            <a:r>
              <a:rPr lang="pt-BR" sz="2200" b="1" dirty="0"/>
              <a:t>Organização</a:t>
            </a:r>
            <a:r>
              <a:rPr lang="pt-BR" sz="2200" dirty="0"/>
              <a:t>: Secretaria Municipal de Educação, Cultura, Esporte e Lazer.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23" y="3043646"/>
            <a:ext cx="11899694" cy="37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44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  </vt:lpstr>
      <vt:lpstr>Dia de Brincadeiras e Atividade Física   Brincadeiras e atividades física com o Professor : Claudemir da Silva de Lima Dia: 23/06/2021 (quarta-feira) Horário: 14h30min às 16h30min Local: CTG Herança de Guapo – Ipuaçu/SC Público Alvo: Alunos do 4º e 5º Ano da escola Monteiro Lobato! Obs: Serão tomadas todas as medidas de segurança da Pandemia do Covid - 19 Organização: Secretaria Municipal de Educação, Cultura, Esporte e Lazer.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7</cp:revision>
  <dcterms:created xsi:type="dcterms:W3CDTF">2021-06-01T16:56:45Z</dcterms:created>
  <dcterms:modified xsi:type="dcterms:W3CDTF">2021-06-01T17:40:49Z</dcterms:modified>
</cp:coreProperties>
</file>